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2" r:id="rId17"/>
    <p:sldId id="283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40B41-07B1-4AC0-BC67-3FF67EF79E8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A03E0-E95F-42A6-A06F-93C662AB9F3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89113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A03E0-E95F-42A6-A06F-93C662AB9F3E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2857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DD4669F-186E-CFDA-73DD-EE5819D76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1D2B887F-76DB-EF1E-132B-2DB355942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CFD4203-EDE7-95C6-E025-6B82DFB9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D8D399C-6B93-0DFD-6E0C-D110D7FB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F1274845-79F0-F174-F2CE-2CEF9CE5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8185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CDE847D-BB40-9699-6BBA-C0B8545E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37C9F5E5-D7CD-5792-E5DD-09DA731F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70940AA-1EA8-4698-F970-035BCA06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B91AF2E-8AF9-C12C-4320-2B97F58D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FBFA5C7D-A2F2-0E8E-104A-93309297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1009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F3D53658-8F87-4FB2-231C-892F7FBC0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8F3708C8-F5EC-3D16-5085-5EF1305F2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6C4B166-8709-EC3A-9F48-36BA6C61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9D83F66-7BB1-2114-0079-DD94CF15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7CD5D5C-D93B-3093-E272-A6AA77C4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5195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7C631D5-A919-2CDD-AA43-39E8DFD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1B95DCD-ACE3-AFE8-8C9A-A679FD0E7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F2524B71-4BA7-8A91-C754-3D0626182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87AA068-E2C9-217F-08B7-3CC7BB6D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5D590D6-3F15-9DF0-A0FE-5378B525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460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D3B48C5-1BFF-24AB-BC99-32235D36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122FC53-1D86-A4EC-C401-8C60A28DF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A65789D-8C7C-1FF1-E200-FFA6FAE9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9539D081-08FF-4A42-27B9-2BC79C6A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4144CA7-5E04-EFE7-2441-79AA2925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5351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39A4D1A-E728-52AF-87F7-896721A7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40D4E15-389C-F093-BBB9-718CF6A00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B6418355-92F0-3557-AB3A-389263953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F2E44C4A-D7C6-CBDA-F0E0-21B24497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28188E06-E14E-5851-6125-81298298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8FD3C017-473E-5BCE-11C5-7F6CCB47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546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CD4E3E5-F638-6459-02B0-B0F34CE4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A4B9FBE-FE8E-A990-BFB0-DD72B7388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02FDED55-B012-C9E3-06E5-CBD92DD63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9D9EDA59-D356-9ECA-BA27-829E3D1CB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7F23C408-804B-BD71-057D-0C1DD299A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F233E41E-46CE-E06F-C635-9727C5FAE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95AF705F-54EA-7DA4-C13D-5094CB14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DC5418E9-2683-4211-7A3C-F5625123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333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FCB62D0-191D-C3D2-F4C1-160A7C52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D33E03A1-9152-F56B-DBC5-49CC73491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5241F09F-694D-74F3-4372-E4D84CC1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40945216-AFB1-E76C-07FF-5F1C3B5C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854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C4F9CDF0-BCF2-4654-1CA7-352BEEDAD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DACB5119-5252-1B69-A3B1-EB1DE97C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361A8A04-1C29-AD46-0D3C-E626AEAB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855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CB2949B-0020-2696-9270-7C773810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3A6B821-670C-5574-07C9-46361C848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5C82E0C0-62CA-6773-5C9E-BA36BFE30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A2EFEB26-C504-CAFC-5878-53D78E949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ED820D5E-DA50-CDC3-A7B7-170AE3C04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46EFCADF-E9F0-E382-3A40-423043D1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21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329575F-F57D-B69E-9CA5-2B4E835F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B2746CF8-B92A-A587-E485-99E1E3293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175CB144-FDE3-C579-26E2-7A7B5A14A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EEAA50F8-931F-9142-7B07-C8889B0E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B3456142-63CB-7942-20B5-578A290D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1792771C-A768-757F-8213-542AC262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712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322B31A6-8A29-7499-F6AC-501AAAAF9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C2EFFE6-6FFC-C174-AA0F-77150F978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5892E506-5986-A277-C36E-AE39DB293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52FFE-4667-48E4-A212-9D985C7B5EC5}" type="datetimeFigureOut">
              <a:rPr lang="bg-BG" smtClean="0"/>
              <a:t>17.4.2023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FD268E44-E0BF-85FA-BA8C-5C218C4C2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050C28EF-8FA0-A477-0562-43A5C3E31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B6EC3-7F09-44D2-8771-AFE80116E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9740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CB0B361-BA70-D6BD-38BE-B14BA871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8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5A8F3CC2-AC65-D869-A205-9AC6D9F5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2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3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B731A26B-7ED9-970A-D2A0-D721E3BD9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70534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4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8C1E3A02-D0AC-D289-C773-AC76C3E65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84"/>
            <a:ext cx="12192000" cy="6858000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63F8003F-3D67-C4A9-DD23-7DBFDBC11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3418115"/>
            <a:ext cx="4102554" cy="2263478"/>
          </a:xfrm>
          <a:prstGeom prst="rect">
            <a:avLst/>
          </a:prstGeom>
        </p:spPr>
      </p:pic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46ABA5AF-33A6-2ABC-8CBF-487AFA86F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5" y="1524000"/>
            <a:ext cx="2348769" cy="13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3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96998031-F0A7-0FD1-2493-5A1889A5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4"/>
            <a:ext cx="12192000" cy="6884894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EA848690-8044-1500-E292-55EF67BDD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471487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0D92D0E8-73DA-3A6E-9182-D1287D30C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0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F9E8F8F-F8EE-2CA5-9425-81F9A5D88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99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F9E8F8F-F8EE-2CA5-9425-81F9A5D88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7"/>
          <a:stretch/>
        </p:blipFill>
        <p:spPr>
          <a:xfrm>
            <a:off x="0" y="0"/>
            <a:ext cx="12191999" cy="6861544"/>
          </a:xfrm>
          <a:prstGeom prst="rect">
            <a:avLst/>
          </a:prstGeo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B4571441-4F79-F39E-88E5-5CACF4E0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9315"/>
            <a:ext cx="2627086" cy="4107542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92311DA4-4778-8F1B-8D9E-2C2F35C72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72" y="0"/>
            <a:ext cx="1163941" cy="14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1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F9E8F8F-F8EE-2CA5-9425-81F9A5D88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7"/>
          <a:stretch/>
        </p:blipFill>
        <p:spPr>
          <a:xfrm>
            <a:off x="0" y="0"/>
            <a:ext cx="12191999" cy="6861544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92311DA4-4778-8F1B-8D9E-2C2F35C72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72" y="0"/>
            <a:ext cx="1163941" cy="1476828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EFDC4DA-EAFA-2C40-28E1-D113EC96D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6618"/>
            <a:ext cx="2923683" cy="43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06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90F0449-0F66-215E-E023-E18D3D71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8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97F87C6C-2CB3-0E0A-EBBE-24092DFC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1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E3CCD37-828C-CDB2-F9E4-129F5E2F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5744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52B66409-803E-D561-DC77-FCD69E182E67}"/>
              </a:ext>
            </a:extLst>
          </p:cNvPr>
          <p:cNvSpPr txBox="1"/>
          <p:nvPr/>
        </p:nvSpPr>
        <p:spPr>
          <a:xfrm>
            <a:off x="689548" y="3672590"/>
            <a:ext cx="388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err="1"/>
              <a:t>Васи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48622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02A5CB23-8B2C-A04C-2B0B-AA8932B6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686" y="0"/>
            <a:ext cx="12380686" cy="69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96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5A558DA9-33C5-23E2-9412-83FEE1A1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7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6C1D1CF-01AB-E416-1719-F9903D92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4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7DD7646-62C1-1C49-A51B-40FD627A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4094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1F886229-2FF0-75F9-3D5F-A82D0282C477}"/>
              </a:ext>
            </a:extLst>
          </p:cNvPr>
          <p:cNvSpPr txBox="1"/>
          <p:nvPr/>
        </p:nvSpPr>
        <p:spPr>
          <a:xfrm>
            <a:off x="6096000" y="2968052"/>
            <a:ext cx="453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err="1"/>
              <a:t>ива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3058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856B386E-76CB-D5AA-F562-5FC31343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97" y="0"/>
            <a:ext cx="10663003" cy="68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2FCF39E3-8D73-4A7B-BD79-F8A76BEE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3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A06F1F43-BC09-BFE9-5FB5-EA10CCFB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4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9A02B7AE-1A31-C616-193E-F5745D82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68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A33329E-DA53-FE0E-3D65-E930480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75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3</Words>
  <Application>Microsoft Office PowerPoint</Application>
  <PresentationFormat>Широк екран</PresentationFormat>
  <Paragraphs>3</Paragraphs>
  <Slides>21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на Office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Vesalov</dc:creator>
  <cp:lastModifiedBy>Vesalov</cp:lastModifiedBy>
  <cp:revision>4</cp:revision>
  <dcterms:created xsi:type="dcterms:W3CDTF">2023-04-17T13:42:32Z</dcterms:created>
  <dcterms:modified xsi:type="dcterms:W3CDTF">2023-04-18T07:06:48Z</dcterms:modified>
</cp:coreProperties>
</file>